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teks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Titteltekst</a:t>
            </a:r>
          </a:p>
        </p:txBody>
      </p:sp>
      <p:sp>
        <p:nvSpPr>
          <p:cNvPr id="12" name="Brødtekst nivå én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Johnny Appleseed</a:t>
            </a:r>
          </a:p>
        </p:txBody>
      </p:sp>
      <p:sp>
        <p:nvSpPr>
          <p:cNvPr id="94" name="«Skriv et sitat her.»"/>
          <p:cNvSpPr txBox="1"/>
          <p:nvPr>
            <p:ph type="body" sz="quarter" idx="22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«Skriv et sitat her.»</a:t>
            </a:r>
          </a:p>
        </p:txBody>
      </p:sp>
      <p:sp>
        <p:nvSpPr>
          <p:cNvPr id="95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Utsikt over en strand og havet fra en gresskledd sanddyne"/>
          <p:cNvSpPr/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Utsikt over en strand og havet fra en gresskledd sanddyne"/>
          <p:cNvSpPr/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telteks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Titteltekst</a:t>
            </a:r>
          </a:p>
        </p:txBody>
      </p:sp>
      <p:sp>
        <p:nvSpPr>
          <p:cNvPr id="22" name="Brødtekst nivå én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31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n hegre som flyr lavt over en strand, med et lite gjerde i forgrunnen"/>
          <p:cNvSpPr/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telteks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Titteltekst</a:t>
            </a:r>
          </a:p>
        </p:txBody>
      </p:sp>
      <p:sp>
        <p:nvSpPr>
          <p:cNvPr id="40" name="Brødtekst nivå én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1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49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57" name="Brødtekst nivå é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sti mellom to åser mot havet"/>
          <p:cNvSpPr/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67" name="Brødtekst nivå én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68" name="Lysbildenummer"/>
          <p:cNvSpPr txBox="1"/>
          <p:nvPr>
            <p:ph type="sldNum" sz="quarter" idx="2"/>
          </p:nvPr>
        </p:nvSpPr>
        <p:spPr>
          <a:xfrm>
            <a:off x="6385373" y="9296400"/>
            <a:ext cx="22728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ødtekst nivå én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6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sti mellom to åser mot havet"/>
          <p:cNvSpPr/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En hegre som flyr lavt over en strand, med et lite gjerde i forgrunnen"/>
          <p:cNvSpPr/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Utsikt over en strand og havet fra en gresskledd sanddyne"/>
          <p:cNvSpPr/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3" name="Brødtekst nivå én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/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Tabell"/>
          <p:cNvGraphicFramePr/>
          <p:nvPr/>
        </p:nvGraphicFramePr>
        <p:xfrm>
          <a:off x="830578" y="1925136"/>
          <a:ext cx="11356344" cy="667234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268728"/>
                <a:gridCol w="2268728"/>
                <a:gridCol w="2268728"/>
                <a:gridCol w="2268728"/>
                <a:gridCol w="2268728"/>
              </a:tblGrid>
              <a:tr h="1335524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Lær deg en dans du finner på YouTube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på et offentlig transportmiddel
(Buss, tog, fly, båt)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
mens du sykler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Spill musikk så høyt at de du bor med klager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Skriv en ny tekst til en kjent barnesang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335769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Spis tre is på en dag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Lær en sang av 
en som er minst tre år yngre enn deg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Lytt til en sang som 
en av de du bor 
sammen med liker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Lag musikk i 
Chrome Music Lab
(musiclab.
chromeexperiments.com)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Lær bort en sang du har lært i musikktimen til en som er minst tre år  yngre enn deg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331046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Spør den eldste personen du kjenner om hvilken musikk de liker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Ligg helt stille ute i 15 minutter uten å gjøre noe annet enn å lytte til lydene rundt deg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Lag rytmeorkester 
med noe du finner på kjøkkenet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i dusjen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Lytt til et musikkstykke som varer mer enn 
10 minutter uten å gjøre noe annet enn å lytte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327390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
i skogen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Lag en beat i 
Groove Pizza
(apps.musedlab.org/groovepizza)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Lær en sang av 
en som er minst ti år eldre enn deg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Søk på 
«body percussion» på YouTube og lær deg 
noe du finner der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
på badetur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329916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Lær bort en dans du har lært i musikktimen til en som er minst ti år eldre enn deg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
sammen med en 
du bor sammen med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Syng en sang 
med en venn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Spill på et musikkinstrument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600">
                          <a:sym typeface="Helvetica Neue"/>
                        </a:rPr>
                        <a:t>Dans utendørs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0" name="Sommerbingo"/>
          <p:cNvSpPr txBox="1"/>
          <p:nvPr/>
        </p:nvSpPr>
        <p:spPr>
          <a:xfrm>
            <a:off x="2330797" y="767199"/>
            <a:ext cx="8343206" cy="889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457200">
              <a:defRPr b="0" sz="5000"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Sommerbingo</a:t>
            </a:r>
          </a:p>
        </p:txBody>
      </p:sp>
      <p:pic>
        <p:nvPicPr>
          <p:cNvPr id="121" name="Lektor Engås logo.png" descr="Lektor Engås 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8613" y="657284"/>
            <a:ext cx="1109329" cy="1109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NG-bilde-CC5DDFE43C89-1.png" descr="PNG-bilde-CC5DDFE43C89-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45641" y="505150"/>
            <a:ext cx="1413595" cy="1413596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www.lektorengas.no"/>
          <p:cNvSpPr txBox="1"/>
          <p:nvPr/>
        </p:nvSpPr>
        <p:spPr>
          <a:xfrm>
            <a:off x="5404967" y="8912301"/>
            <a:ext cx="2194866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1600"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pPr/>
            <a:r>
              <a:t>www.lektorengas.no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